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19" autoAdjust="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Zooming through Zephaniah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How to read the Prophets 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62209-554E-4B05-A4D1-8F417253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the prophets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56CC5A-BC19-4FB1-9304-F4F8CE145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has been your experience of reading the prophets?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000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close up of a map&#10;&#10;Description automatically generated">
            <a:extLst>
              <a:ext uri="{FF2B5EF4-FFF2-40B4-BE49-F238E27FC236}">
                <a16:creationId xmlns:a16="http://schemas.microsoft.com/office/drawing/2014/main" id="{A7408F8A-6A2D-4A6B-82C5-F1DC8C75E12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4889" r="29355"/>
          <a:stretch/>
        </p:blipFill>
        <p:spPr>
          <a:xfrm>
            <a:off x="252248" y="237744"/>
            <a:ext cx="7696201" cy="6382512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DB427FE-C3CA-4D22-97D2-BD38079A4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rmAutofit/>
          </a:bodyPr>
          <a:lstStyle/>
          <a:p>
            <a:r>
              <a:rPr lang="en-US" dirty="0"/>
              <a:t>The prophets are historical spokespersons </a:t>
            </a:r>
            <a:endParaRPr lang="en-GB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5C37EDE-D41F-4877-9E7D-C482B7D95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Primary function: speaking for God to their contemporaries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Historical distance: we need to get a handle on the religious, cultural and historical life of ancient Israel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Form: think oracles, not just sentences </a:t>
            </a:r>
          </a:p>
        </p:txBody>
      </p:sp>
    </p:spTree>
    <p:extLst>
      <p:ext uri="{BB962C8B-B14F-4D97-AF65-F5344CB8AC3E}">
        <p14:creationId xmlns:p14="http://schemas.microsoft.com/office/powerpoint/2010/main" val="104103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Open book">
            <a:extLst>
              <a:ext uri="{FF2B5EF4-FFF2-40B4-BE49-F238E27FC236}">
                <a16:creationId xmlns:a16="http://schemas.microsoft.com/office/drawing/2014/main" id="{F800B9CD-A547-4F42-BD9C-5D627827C20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885443" y="237744"/>
            <a:ext cx="6382512" cy="6382512"/>
          </a:xfr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1C5CCA8-A86E-4B2C-9F62-7674806F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917386"/>
          </a:xfrm>
        </p:spPr>
        <p:txBody>
          <a:bodyPr/>
          <a:lstStyle/>
          <a:p>
            <a:r>
              <a:rPr lang="en-US" dirty="0"/>
              <a:t>Homework review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25C1865-B0BD-4C6D-B493-EC776C6EB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1520890"/>
            <a:ext cx="3144774" cy="43769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Try to suggest how you would divide the book up into a few different sections (somewhere between 3-6 sections)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Try to articulate a tweet-sized summary of the book - what is Zephaniah about?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down any questions you have about the book as you read through it. </a:t>
            </a:r>
          </a:p>
        </p:txBody>
      </p:sp>
    </p:spTree>
    <p:extLst>
      <p:ext uri="{BB962C8B-B14F-4D97-AF65-F5344CB8AC3E}">
        <p14:creationId xmlns:p14="http://schemas.microsoft.com/office/powerpoint/2010/main" val="2847967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3BA26E1-75A2-437E-A4E0-C79D005D5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/>
          <a:lstStyle/>
          <a:p>
            <a:pPr algn="ctr"/>
            <a:r>
              <a:rPr lang="en-US" dirty="0"/>
              <a:t>When did Zephaniah prophesy?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6A0E3A-0820-453D-98A9-EAE38B633C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7" b="29813"/>
          <a:stretch/>
        </p:blipFill>
        <p:spPr>
          <a:xfrm>
            <a:off x="1576551" y="2014194"/>
            <a:ext cx="9038897" cy="3459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8350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551B0CE-0C39-425F-A39E-3DBE61FE8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540273"/>
          </a:xfrm>
        </p:spPr>
        <p:txBody>
          <a:bodyPr>
            <a:normAutofit fontScale="90000"/>
          </a:bodyPr>
          <a:lstStyle/>
          <a:p>
            <a:r>
              <a:rPr lang="en-US" dirty="0"/>
              <a:t>Ask: 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25DCBA6-3A14-46B9-A4DB-66241C3F8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50583"/>
            <a:ext cx="6858000" cy="4852034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6EAA496-1416-4589-A20C-967A93783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1296518"/>
            <a:ext cx="3161963" cy="4852034"/>
          </a:xfrm>
        </p:spPr>
        <p:txBody>
          <a:bodyPr>
            <a:normAutofit/>
          </a:bodyPr>
          <a:lstStyle/>
          <a:p>
            <a:r>
              <a:rPr lang="en-US" dirty="0"/>
              <a:t>• What does the passage mean? </a:t>
            </a:r>
          </a:p>
          <a:p>
            <a:pPr lvl="1"/>
            <a:r>
              <a:rPr lang="en-US" sz="1400" dirty="0"/>
              <a:t>What words are repeated?</a:t>
            </a:r>
          </a:p>
          <a:p>
            <a:pPr lvl="1"/>
            <a:r>
              <a:rPr lang="en-US" sz="1400" dirty="0"/>
              <a:t>What images are used? </a:t>
            </a:r>
          </a:p>
          <a:p>
            <a:pPr lvl="1"/>
            <a:r>
              <a:rPr lang="en-US" sz="1400" dirty="0"/>
              <a:t>What’s the big idea? </a:t>
            </a:r>
          </a:p>
          <a:p>
            <a:endParaRPr lang="en-US" dirty="0"/>
          </a:p>
          <a:p>
            <a:r>
              <a:rPr lang="en-US" dirty="0"/>
              <a:t>• How does the passage relate to the Gospel?</a:t>
            </a:r>
          </a:p>
          <a:p>
            <a:pPr lvl="1"/>
            <a:r>
              <a:rPr lang="en-US" sz="1400" dirty="0"/>
              <a:t>What biblical themes?</a:t>
            </a:r>
          </a:p>
          <a:p>
            <a:pPr lvl="1"/>
            <a:r>
              <a:rPr lang="en-US" sz="1400" dirty="0"/>
              <a:t>Typological connections?</a:t>
            </a:r>
          </a:p>
          <a:p>
            <a:endParaRPr lang="en-US" dirty="0"/>
          </a:p>
          <a:p>
            <a:r>
              <a:rPr lang="en-US" dirty="0"/>
              <a:t>• Why is this passage important for us today? </a:t>
            </a:r>
          </a:p>
          <a:p>
            <a:pPr lvl="1"/>
            <a:r>
              <a:rPr lang="en-US" sz="1400" dirty="0"/>
              <a:t>Similar sins?</a:t>
            </a:r>
          </a:p>
          <a:p>
            <a:pPr lvl="1"/>
            <a:r>
              <a:rPr lang="en-US" sz="1400" dirty="0"/>
              <a:t>Similar solutions?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97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D1A51-DFC5-4A93-855C-3726A6EF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Typology?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F70B5-4620-408C-965C-C353B28F2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 type is a prophetic picture of Christ’s person and work. It is a real person, place, object, or event which God ordained to act as a predictive pattern or resemblance of Christ’s person and work.</a:t>
            </a:r>
          </a:p>
          <a:p>
            <a:pPr>
              <a:buFontTx/>
              <a:buChar char="-"/>
            </a:pPr>
            <a:r>
              <a:rPr lang="en-US" sz="1800" dirty="0"/>
              <a:t>David Murray</a:t>
            </a:r>
          </a:p>
          <a:p>
            <a:pPr>
              <a:buFontTx/>
              <a:buChar char="-"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A type has four main characteristics: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sz="1600" dirty="0"/>
              <a:t>The person, event, object, etc., is true, real, and/or factual.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sz="1600" dirty="0"/>
              <a:t>Other texts identify it as a type.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sz="1600" dirty="0"/>
              <a:t>The same truth is found in both the type and the antitype (the fulfillment of the type).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sz="1600" dirty="0"/>
              <a:t>The same truth is heightened and clarified in the antitype.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02722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04F1F9D-4E6C-44A7-A7F9-D6338E62D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Homework</a:t>
            </a:r>
          </a:p>
        </p:txBody>
      </p:sp>
      <p:pic>
        <p:nvPicPr>
          <p:cNvPr id="6" name="Content Placeholder 5" descr="Working Late Team Sasquatch">
            <a:extLst>
              <a:ext uri="{FF2B5EF4-FFF2-40B4-BE49-F238E27FC236}">
                <a16:creationId xmlns:a16="http://schemas.microsoft.com/office/drawing/2014/main" id="{1CF4324A-4342-4E45-8553-4DDDA7FBAF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0" y="2103120"/>
            <a:ext cx="3749040" cy="3749040"/>
          </a:xfr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CDF3FFA-A668-4DAF-865E-F4603F650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Read Leviticus 26</a:t>
            </a:r>
          </a:p>
          <a:p>
            <a:endParaRPr lang="en-US" sz="2800" dirty="0"/>
          </a:p>
          <a:p>
            <a:r>
              <a:rPr lang="en-US" sz="2800" dirty="0"/>
              <a:t>Re-read Zephaniah </a:t>
            </a:r>
          </a:p>
          <a:p>
            <a:endParaRPr lang="en-US" sz="2800" dirty="0"/>
          </a:p>
          <a:p>
            <a:r>
              <a:rPr lang="en-US" sz="2800" dirty="0"/>
              <a:t>Write out a tweet-sized summary of Zephaniah 2:1-3:8</a:t>
            </a:r>
          </a:p>
        </p:txBody>
      </p:sp>
    </p:spTree>
    <p:extLst>
      <p:ext uri="{BB962C8B-B14F-4D97-AF65-F5344CB8AC3E}">
        <p14:creationId xmlns:p14="http://schemas.microsoft.com/office/powerpoint/2010/main" val="4081387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87A88-B7C4-42D9-992E-50DB56AD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48404"/>
            <a:ext cx="10058400" cy="1371600"/>
          </a:xfrm>
        </p:spPr>
        <p:txBody>
          <a:bodyPr/>
          <a:lstStyle/>
          <a:p>
            <a:pPr algn="ctr"/>
            <a:r>
              <a:rPr lang="en-US" dirty="0"/>
              <a:t>Questions or comments?</a:t>
            </a:r>
            <a:endParaRPr lang="en-GB" dirty="0"/>
          </a:p>
        </p:txBody>
      </p:sp>
      <p:pic>
        <p:nvPicPr>
          <p:cNvPr id="5" name="Content Placeholder 4" descr="White bulbs with a yellow one standing out">
            <a:extLst>
              <a:ext uri="{FF2B5EF4-FFF2-40B4-BE49-F238E27FC236}">
                <a16:creationId xmlns:a16="http://schemas.microsoft.com/office/drawing/2014/main" id="{F6B5E07C-D9DB-4776-A941-61E6AB17C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3625" y="1720004"/>
            <a:ext cx="6744749" cy="4495402"/>
          </a:xfrm>
        </p:spPr>
      </p:pic>
    </p:spTree>
    <p:extLst>
      <p:ext uri="{BB962C8B-B14F-4D97-AF65-F5344CB8AC3E}">
        <p14:creationId xmlns:p14="http://schemas.microsoft.com/office/powerpoint/2010/main" val="3690244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305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Garamond</vt:lpstr>
      <vt:lpstr>SavonVTI</vt:lpstr>
      <vt:lpstr>Zooming through Zephaniah </vt:lpstr>
      <vt:lpstr>Reading the prophets </vt:lpstr>
      <vt:lpstr>The prophets are historical spokespersons </vt:lpstr>
      <vt:lpstr>Homework review </vt:lpstr>
      <vt:lpstr>When did Zephaniah prophesy?</vt:lpstr>
      <vt:lpstr>Ask: </vt:lpstr>
      <vt:lpstr>Typology? </vt:lpstr>
      <vt:lpstr>Homework</vt:lpstr>
      <vt:lpstr>Questions or comments?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Zooming through Zephaniah </dc:title>
  <dc:creator>Kyle Johnston</dc:creator>
  <cp:lastModifiedBy>Kyle Johnston</cp:lastModifiedBy>
  <cp:revision>4</cp:revision>
  <dcterms:created xsi:type="dcterms:W3CDTF">2020-08-18T19:25:38Z</dcterms:created>
  <dcterms:modified xsi:type="dcterms:W3CDTF">2020-08-18T21:14:09Z</dcterms:modified>
</cp:coreProperties>
</file>