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264" r:id="rId6"/>
    <p:sldId id="263" r:id="rId7"/>
    <p:sldId id="265" r:id="rId8"/>
    <p:sldId id="266" r:id="rId9"/>
    <p:sldId id="267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19" autoAdjust="0"/>
  </p:normalViewPr>
  <p:slideViewPr>
    <p:cSldViewPr snapToGrid="0">
      <p:cViewPr varScale="1">
        <p:scale>
          <a:sx n="78" d="100"/>
          <a:sy n="78" d="100"/>
        </p:scale>
        <p:origin x="86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8/26/2020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Zooming through Zephaniah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</a:rPr>
              <a:t>How to read the Prophets </a:t>
            </a: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Open book">
            <a:extLst>
              <a:ext uri="{FF2B5EF4-FFF2-40B4-BE49-F238E27FC236}">
                <a16:creationId xmlns:a16="http://schemas.microsoft.com/office/drawing/2014/main" id="{F800B9CD-A547-4F42-BD9C-5D627827C20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885443" y="237744"/>
            <a:ext cx="6382512" cy="6382512"/>
          </a:xfr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1C5CCA8-A86E-4B2C-9F62-7674806F4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9830" y="501427"/>
            <a:ext cx="3539613" cy="917386"/>
          </a:xfrm>
        </p:spPr>
        <p:txBody>
          <a:bodyPr/>
          <a:lstStyle/>
          <a:p>
            <a:r>
              <a:rPr lang="en-US" dirty="0"/>
              <a:t>Homework review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25C1865-B0BD-4C6D-B493-EC776C6EB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1520890"/>
            <a:ext cx="3144774" cy="437699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Read Leviticus 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Re-read Zephaniah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Write out a tweet-sized summary of Zephaniah 2:1-3:8</a:t>
            </a:r>
          </a:p>
        </p:txBody>
      </p:sp>
    </p:spTree>
    <p:extLst>
      <p:ext uri="{BB962C8B-B14F-4D97-AF65-F5344CB8AC3E}">
        <p14:creationId xmlns:p14="http://schemas.microsoft.com/office/powerpoint/2010/main" val="2847967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B207ABB6-03F2-4712-807B-F66697CB429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11027" b="11027"/>
          <a:stretch/>
        </p:blipFill>
        <p:spPr>
          <a:xfrm>
            <a:off x="228599" y="237744"/>
            <a:ext cx="7696201" cy="6382512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DB427FE-C3CA-4D22-97D2-BD38079A4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371266"/>
            <a:ext cx="3144774" cy="1177708"/>
          </a:xfrm>
        </p:spPr>
        <p:txBody>
          <a:bodyPr anchor="b">
            <a:normAutofit/>
          </a:bodyPr>
          <a:lstStyle/>
          <a:p>
            <a:r>
              <a:rPr lang="en-US" dirty="0"/>
              <a:t>The prophets are lawyers! </a:t>
            </a:r>
            <a:endParaRPr lang="en-GB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5C37EDE-D41F-4877-9E7D-C482B7D95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1548974"/>
            <a:ext cx="3144774" cy="493776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 prophets are unoriginal: they base their message on God’s covenantal blessings and curses.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God announces the enforcement of His covenant through the prophets, so that His people would understand their experience.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They are creative in style, but not in content</a:t>
            </a:r>
          </a:p>
        </p:txBody>
      </p:sp>
    </p:spTree>
    <p:extLst>
      <p:ext uri="{BB962C8B-B14F-4D97-AF65-F5344CB8AC3E}">
        <p14:creationId xmlns:p14="http://schemas.microsoft.com/office/powerpoint/2010/main" val="1041032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close up of a map&#10;&#10;Description automatically generated">
            <a:extLst>
              <a:ext uri="{FF2B5EF4-FFF2-40B4-BE49-F238E27FC236}">
                <a16:creationId xmlns:a16="http://schemas.microsoft.com/office/drawing/2014/main" id="{F9A6589E-404A-40BD-8EBA-A4EDF5A9350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962" r="5962"/>
          <a:stretch>
            <a:fillRect/>
          </a:stretch>
        </p:blipFill>
        <p:spPr>
          <a:xfrm>
            <a:off x="228600" y="238125"/>
            <a:ext cx="7696200" cy="6381750"/>
          </a:xfr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3BA26E1-75A2-437E-A4E0-C79D005D5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rmAutofit/>
          </a:bodyPr>
          <a:lstStyle/>
          <a:p>
            <a:r>
              <a:rPr lang="en-US" dirty="0"/>
              <a:t>The nations around Zephaniah 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B18BDE5-251D-440E-8EA0-944A4ACE5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Philistia (West)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Ammon &amp; Moab (East)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Assyria (North)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Cush (South)</a:t>
            </a:r>
          </a:p>
        </p:txBody>
      </p:sp>
    </p:spTree>
    <p:extLst>
      <p:ext uri="{BB962C8B-B14F-4D97-AF65-F5344CB8AC3E}">
        <p14:creationId xmlns:p14="http://schemas.microsoft.com/office/powerpoint/2010/main" val="255835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551B0CE-0C39-425F-A39E-3DBE61FE8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850583"/>
            <a:ext cx="3161963" cy="540273"/>
          </a:xfrm>
        </p:spPr>
        <p:txBody>
          <a:bodyPr>
            <a:normAutofit fontScale="90000"/>
          </a:bodyPr>
          <a:lstStyle/>
          <a:p>
            <a:r>
              <a:rPr lang="en-US" dirty="0"/>
              <a:t>Read 2:1-3:8 and Ask: 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25DCBA6-3A14-46B9-A4DB-66241C3F8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50583"/>
            <a:ext cx="6858000" cy="4852034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6EAA496-1416-4589-A20C-967A93783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8200" y="1561988"/>
            <a:ext cx="3161963" cy="4852034"/>
          </a:xfrm>
        </p:spPr>
        <p:txBody>
          <a:bodyPr>
            <a:normAutofit/>
          </a:bodyPr>
          <a:lstStyle/>
          <a:p>
            <a:r>
              <a:rPr lang="en-US" dirty="0"/>
              <a:t>• What does the passage mean? </a:t>
            </a:r>
          </a:p>
          <a:p>
            <a:pPr lvl="1"/>
            <a:r>
              <a:rPr lang="en-US" sz="1400" dirty="0"/>
              <a:t>What words are repeated?</a:t>
            </a:r>
          </a:p>
          <a:p>
            <a:pPr lvl="1"/>
            <a:r>
              <a:rPr lang="en-US" sz="1400" dirty="0"/>
              <a:t>What images are used? </a:t>
            </a:r>
          </a:p>
          <a:p>
            <a:pPr lvl="1"/>
            <a:r>
              <a:rPr lang="en-US" sz="1400" dirty="0"/>
              <a:t>What’s the big idea? </a:t>
            </a:r>
          </a:p>
          <a:p>
            <a:endParaRPr lang="en-US" dirty="0"/>
          </a:p>
          <a:p>
            <a:r>
              <a:rPr lang="en-US" dirty="0"/>
              <a:t>• How does the passage relate to the Gospel?</a:t>
            </a:r>
          </a:p>
          <a:p>
            <a:pPr lvl="1"/>
            <a:r>
              <a:rPr lang="en-US" sz="1400" dirty="0"/>
              <a:t>What biblical themes?</a:t>
            </a:r>
          </a:p>
          <a:p>
            <a:pPr lvl="1"/>
            <a:r>
              <a:rPr lang="en-US" sz="1400" dirty="0"/>
              <a:t>Typological connections?</a:t>
            </a:r>
          </a:p>
          <a:p>
            <a:endParaRPr lang="en-US" dirty="0"/>
          </a:p>
          <a:p>
            <a:r>
              <a:rPr lang="en-US" dirty="0"/>
              <a:t>• Why is this passage important for us today? </a:t>
            </a:r>
          </a:p>
          <a:p>
            <a:pPr lvl="1"/>
            <a:r>
              <a:rPr lang="en-US" sz="1400" dirty="0"/>
              <a:t>Similar sins?</a:t>
            </a:r>
          </a:p>
          <a:p>
            <a:pPr lvl="1"/>
            <a:r>
              <a:rPr lang="en-US" sz="1400" dirty="0"/>
              <a:t>Similar solutions?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976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04F1F9D-4E6C-44A7-A7F9-D6338E62D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Homework</a:t>
            </a:r>
          </a:p>
        </p:txBody>
      </p:sp>
      <p:pic>
        <p:nvPicPr>
          <p:cNvPr id="6" name="Content Placeholder 5" descr="Working Late Team Sasquatch">
            <a:extLst>
              <a:ext uri="{FF2B5EF4-FFF2-40B4-BE49-F238E27FC236}">
                <a16:creationId xmlns:a16="http://schemas.microsoft.com/office/drawing/2014/main" id="{1CF4324A-4342-4E45-8553-4DDDA7FBAF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0" y="2103120"/>
            <a:ext cx="3749040" cy="3749040"/>
          </a:xfr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CDF3FFA-A668-4DAF-865E-F4603F650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>
            <a:normAutofit/>
          </a:bodyPr>
          <a:lstStyle/>
          <a:p>
            <a:r>
              <a:rPr lang="en-US" sz="2800" dirty="0"/>
              <a:t>What are Israel’s sins?</a:t>
            </a:r>
          </a:p>
          <a:p>
            <a:endParaRPr lang="en-US" sz="2800" dirty="0"/>
          </a:p>
          <a:p>
            <a:r>
              <a:rPr lang="en-US" sz="2800" dirty="0"/>
              <a:t> Identify all the commands in Zephaniah(including 1:7!) What does God want Israel to do? 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81387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87A88-B7C4-42D9-992E-50DB56AD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48404"/>
            <a:ext cx="10058400" cy="1371600"/>
          </a:xfrm>
        </p:spPr>
        <p:txBody>
          <a:bodyPr/>
          <a:lstStyle/>
          <a:p>
            <a:pPr algn="ctr"/>
            <a:r>
              <a:rPr lang="en-US"/>
              <a:t>Questions or comments?</a:t>
            </a:r>
            <a:endParaRPr lang="en-GB" dirty="0"/>
          </a:p>
        </p:txBody>
      </p:sp>
      <p:pic>
        <p:nvPicPr>
          <p:cNvPr id="5" name="Content Placeholder 4" descr="White bulbs with a yellow one standing out">
            <a:extLst>
              <a:ext uri="{FF2B5EF4-FFF2-40B4-BE49-F238E27FC236}">
                <a16:creationId xmlns:a16="http://schemas.microsoft.com/office/drawing/2014/main" id="{F6B5E07C-D9DB-4776-A941-61E6AB17C7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3625" y="1720004"/>
            <a:ext cx="6744749" cy="4495402"/>
          </a:xfrm>
        </p:spPr>
      </p:pic>
    </p:spTree>
    <p:extLst>
      <p:ext uri="{BB962C8B-B14F-4D97-AF65-F5344CB8AC3E}">
        <p14:creationId xmlns:p14="http://schemas.microsoft.com/office/powerpoint/2010/main" val="3690244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185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Garamond</vt:lpstr>
      <vt:lpstr>SavonVTI</vt:lpstr>
      <vt:lpstr>Zooming through Zephaniah </vt:lpstr>
      <vt:lpstr>Homework review </vt:lpstr>
      <vt:lpstr>The prophets are lawyers! </vt:lpstr>
      <vt:lpstr>The nations around Zephaniah </vt:lpstr>
      <vt:lpstr>Read 2:1-3:8 and Ask: </vt:lpstr>
      <vt:lpstr>Homework</vt:lpstr>
      <vt:lpstr>Questions or comments?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Zooming through Zephaniah </dc:title>
  <dc:creator>Kyle Johnston</dc:creator>
  <cp:lastModifiedBy>Kyle Johnston</cp:lastModifiedBy>
  <cp:revision>4</cp:revision>
  <dcterms:created xsi:type="dcterms:W3CDTF">2020-08-26T12:11:58Z</dcterms:created>
  <dcterms:modified xsi:type="dcterms:W3CDTF">2020-08-26T12:35:02Z</dcterms:modified>
</cp:coreProperties>
</file>